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0" r:id="rId3"/>
    <p:sldId id="267" r:id="rId4"/>
    <p:sldId id="264" r:id="rId5"/>
    <p:sldId id="263" r:id="rId6"/>
    <p:sldId id="269" r:id="rId7"/>
    <p:sldId id="268" r:id="rId8"/>
    <p:sldId id="271" r:id="rId9"/>
    <p:sldId id="272" r:id="rId10"/>
    <p:sldId id="270"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Lst>
  <p:sldSz cx="12192000" cy="6858000"/>
  <p:notesSz cx="6858000" cy="9144000"/>
  <p:defaultText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754"/>
  </p:normalViewPr>
  <p:slideViewPr>
    <p:cSldViewPr snapToGrid="0">
      <p:cViewPr varScale="1">
        <p:scale>
          <a:sx n="99" d="100"/>
          <a:sy n="99" d="100"/>
        </p:scale>
        <p:origin x="-171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9CB1-F049-E092-86D9-9B4C2BDED3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L"/>
          </a:p>
        </p:txBody>
      </p:sp>
      <p:sp>
        <p:nvSpPr>
          <p:cNvPr id="3" name="Subtitle 2">
            <a:extLst>
              <a:ext uri="{FF2B5EF4-FFF2-40B4-BE49-F238E27FC236}">
                <a16:creationId xmlns:a16="http://schemas.microsoft.com/office/drawing/2014/main" id="{CEC86037-78B6-4659-BE36-BD1672E733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L"/>
          </a:p>
        </p:txBody>
      </p:sp>
      <p:sp>
        <p:nvSpPr>
          <p:cNvPr id="4" name="Date Placeholder 3">
            <a:extLst>
              <a:ext uri="{FF2B5EF4-FFF2-40B4-BE49-F238E27FC236}">
                <a16:creationId xmlns:a16="http://schemas.microsoft.com/office/drawing/2014/main" id="{AD2A7748-49C2-8AA5-4186-A4CC318D5186}"/>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ADDBBC49-F3B4-0F12-D9A3-A750CFADB272}"/>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2B4C0C7B-1A0B-BCE7-5E96-BE704E8D7E0D}"/>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1969734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6868-714B-8CD6-9F5D-41FEE4729B57}"/>
              </a:ext>
            </a:extLst>
          </p:cNvPr>
          <p:cNvSpPr>
            <a:spLocks noGrp="1"/>
          </p:cNvSpPr>
          <p:nvPr>
            <p:ph type="title"/>
          </p:nvPr>
        </p:nvSpPr>
        <p:spPr/>
        <p:txBody>
          <a:bodyPr/>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8D6C0BB-004A-1D52-D538-8EC7ED386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8133E7A7-6C16-6B86-B17F-4C92FF139495}"/>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02177659-F7C2-9C7A-B379-CF66593145F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6E38314-6AEB-50E1-1DAE-2E5559AC2BB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11282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718B04-CC71-5687-0012-6BC023276A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D866F67-8DD8-D185-6B26-AD35C56A7D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171CDC8A-E2FD-2953-03E9-B8DB99CDF048}"/>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BD801577-6E85-3BC2-AC97-94BBC0AE5D25}"/>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01C7D9E-57C0-0332-1254-36446930B057}"/>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84550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7FF4-86E2-45D4-C1FD-8D233681855F}"/>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243271F5-10B3-F9CC-7F26-AE00DD69D1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4C15F50B-E2A9-A63A-98A3-A8AECFCBA6F6}"/>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608ED9AA-6C24-83C5-60F2-DEF2FBDDC16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372A5936-4EFC-6837-24EA-711E2B7400BF}"/>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03025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19C3-4E2B-2EE4-29D5-74C4E0FE9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L"/>
          </a:p>
        </p:txBody>
      </p:sp>
      <p:sp>
        <p:nvSpPr>
          <p:cNvPr id="3" name="Text Placeholder 2">
            <a:extLst>
              <a:ext uri="{FF2B5EF4-FFF2-40B4-BE49-F238E27FC236}">
                <a16:creationId xmlns:a16="http://schemas.microsoft.com/office/drawing/2014/main" id="{3CF12577-41C8-EACD-8548-8F47E00AB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5FD83A-A380-10E9-D79C-8EB7D6CE1113}"/>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DECCAEAF-320F-2C72-6A6D-68703E803076}"/>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6D2EA29B-0459-E8F3-EED9-BB0747D92966}"/>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34623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437C-47B2-EC5D-8274-AD81C0793EE2}"/>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CCF05EB8-4ECF-3CF2-EF8C-C06AF3D9C7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Content Placeholder 3">
            <a:extLst>
              <a:ext uri="{FF2B5EF4-FFF2-40B4-BE49-F238E27FC236}">
                <a16:creationId xmlns:a16="http://schemas.microsoft.com/office/drawing/2014/main" id="{E2C3DD59-4206-24EF-DFC3-76B914C1B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Date Placeholder 4">
            <a:extLst>
              <a:ext uri="{FF2B5EF4-FFF2-40B4-BE49-F238E27FC236}">
                <a16:creationId xmlns:a16="http://schemas.microsoft.com/office/drawing/2014/main" id="{7B828777-0B2C-7A91-4E03-18B3E42303C6}"/>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6" name="Footer Placeholder 5">
            <a:extLst>
              <a:ext uri="{FF2B5EF4-FFF2-40B4-BE49-F238E27FC236}">
                <a16:creationId xmlns:a16="http://schemas.microsoft.com/office/drawing/2014/main" id="{8E3532BD-B7F4-1D4F-E3C7-6DAAE1EFA8F0}"/>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89BD6AD9-D358-485F-61FE-B73C6EE0B90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853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490F-05B3-4ADF-E477-65A936D20AA8}"/>
              </a:ext>
            </a:extLst>
          </p:cNvPr>
          <p:cNvSpPr>
            <a:spLocks noGrp="1"/>
          </p:cNvSpPr>
          <p:nvPr>
            <p:ph type="title"/>
          </p:nvPr>
        </p:nvSpPr>
        <p:spPr>
          <a:xfrm>
            <a:off x="839788" y="365125"/>
            <a:ext cx="10515600" cy="1325563"/>
          </a:xfrm>
        </p:spPr>
        <p:txBody>
          <a:bodyPr/>
          <a:lstStyle/>
          <a:p>
            <a:r>
              <a:rPr lang="en-US"/>
              <a:t>Click to edit Master title style</a:t>
            </a:r>
            <a:endParaRPr lang="en-CL"/>
          </a:p>
        </p:txBody>
      </p:sp>
      <p:sp>
        <p:nvSpPr>
          <p:cNvPr id="3" name="Text Placeholder 2">
            <a:extLst>
              <a:ext uri="{FF2B5EF4-FFF2-40B4-BE49-F238E27FC236}">
                <a16:creationId xmlns:a16="http://schemas.microsoft.com/office/drawing/2014/main" id="{FD5372EC-52E6-E224-C7F0-F0679B4BE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6E7ABD-7AAF-EF05-19C8-1C358A6397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Text Placeholder 4">
            <a:extLst>
              <a:ext uri="{FF2B5EF4-FFF2-40B4-BE49-F238E27FC236}">
                <a16:creationId xmlns:a16="http://schemas.microsoft.com/office/drawing/2014/main" id="{2B0C19EA-92AD-8B0B-32DB-110124B500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5FCE96-DB56-5877-45AC-CBBE877414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7" name="Date Placeholder 6">
            <a:extLst>
              <a:ext uri="{FF2B5EF4-FFF2-40B4-BE49-F238E27FC236}">
                <a16:creationId xmlns:a16="http://schemas.microsoft.com/office/drawing/2014/main" id="{ABD5B8E9-0375-425F-A956-E6C0FE7A93CC}"/>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8" name="Footer Placeholder 7">
            <a:extLst>
              <a:ext uri="{FF2B5EF4-FFF2-40B4-BE49-F238E27FC236}">
                <a16:creationId xmlns:a16="http://schemas.microsoft.com/office/drawing/2014/main" id="{281FDC6C-3459-BCCA-2DE2-F97924267915}"/>
              </a:ext>
            </a:extLst>
          </p:cNvPr>
          <p:cNvSpPr>
            <a:spLocks noGrp="1"/>
          </p:cNvSpPr>
          <p:nvPr>
            <p:ph type="ftr" sz="quarter" idx="11"/>
          </p:nvPr>
        </p:nvSpPr>
        <p:spPr/>
        <p:txBody>
          <a:bodyPr/>
          <a:lstStyle/>
          <a:p>
            <a:endParaRPr lang="en-CL"/>
          </a:p>
        </p:txBody>
      </p:sp>
      <p:sp>
        <p:nvSpPr>
          <p:cNvPr id="9" name="Slide Number Placeholder 8">
            <a:extLst>
              <a:ext uri="{FF2B5EF4-FFF2-40B4-BE49-F238E27FC236}">
                <a16:creationId xmlns:a16="http://schemas.microsoft.com/office/drawing/2014/main" id="{6A38AB06-A132-955A-DBCB-5A3DCFEA78F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60200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2997-BD8B-14DD-0BF9-0B34AED5C4CE}"/>
              </a:ext>
            </a:extLst>
          </p:cNvPr>
          <p:cNvSpPr>
            <a:spLocks noGrp="1"/>
          </p:cNvSpPr>
          <p:nvPr>
            <p:ph type="title"/>
          </p:nvPr>
        </p:nvSpPr>
        <p:spPr/>
        <p:txBody>
          <a:bodyPr/>
          <a:lstStyle/>
          <a:p>
            <a:r>
              <a:rPr lang="en-US"/>
              <a:t>Click to edit Master title style</a:t>
            </a:r>
            <a:endParaRPr lang="en-CL"/>
          </a:p>
        </p:txBody>
      </p:sp>
      <p:sp>
        <p:nvSpPr>
          <p:cNvPr id="3" name="Date Placeholder 2">
            <a:extLst>
              <a:ext uri="{FF2B5EF4-FFF2-40B4-BE49-F238E27FC236}">
                <a16:creationId xmlns:a16="http://schemas.microsoft.com/office/drawing/2014/main" id="{D74778E7-E308-3664-A400-0DA6E916A945}"/>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4" name="Footer Placeholder 3">
            <a:extLst>
              <a:ext uri="{FF2B5EF4-FFF2-40B4-BE49-F238E27FC236}">
                <a16:creationId xmlns:a16="http://schemas.microsoft.com/office/drawing/2014/main" id="{87EE4841-263F-9E87-171B-F9A256A4801C}"/>
              </a:ext>
            </a:extLst>
          </p:cNvPr>
          <p:cNvSpPr>
            <a:spLocks noGrp="1"/>
          </p:cNvSpPr>
          <p:nvPr>
            <p:ph type="ftr" sz="quarter" idx="11"/>
          </p:nvPr>
        </p:nvSpPr>
        <p:spPr/>
        <p:txBody>
          <a:bodyPr/>
          <a:lstStyle/>
          <a:p>
            <a:endParaRPr lang="en-CL"/>
          </a:p>
        </p:txBody>
      </p:sp>
      <p:sp>
        <p:nvSpPr>
          <p:cNvPr id="5" name="Slide Number Placeholder 4">
            <a:extLst>
              <a:ext uri="{FF2B5EF4-FFF2-40B4-BE49-F238E27FC236}">
                <a16:creationId xmlns:a16="http://schemas.microsoft.com/office/drawing/2014/main" id="{CE684466-DDE2-4FB0-F0B5-4FBC323F4EB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77500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47C08-B6E2-8F49-181F-06C5A0077CF5}"/>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3" name="Footer Placeholder 2">
            <a:extLst>
              <a:ext uri="{FF2B5EF4-FFF2-40B4-BE49-F238E27FC236}">
                <a16:creationId xmlns:a16="http://schemas.microsoft.com/office/drawing/2014/main" id="{50AE5126-281B-8017-797F-A725914C659B}"/>
              </a:ext>
            </a:extLst>
          </p:cNvPr>
          <p:cNvSpPr>
            <a:spLocks noGrp="1"/>
          </p:cNvSpPr>
          <p:nvPr>
            <p:ph type="ftr" sz="quarter" idx="11"/>
          </p:nvPr>
        </p:nvSpPr>
        <p:spPr/>
        <p:txBody>
          <a:bodyPr/>
          <a:lstStyle/>
          <a:p>
            <a:endParaRPr lang="en-CL"/>
          </a:p>
        </p:txBody>
      </p:sp>
      <p:sp>
        <p:nvSpPr>
          <p:cNvPr id="4" name="Slide Number Placeholder 3">
            <a:extLst>
              <a:ext uri="{FF2B5EF4-FFF2-40B4-BE49-F238E27FC236}">
                <a16:creationId xmlns:a16="http://schemas.microsoft.com/office/drawing/2014/main" id="{8D993B4B-80DC-57DB-A967-D552BF75A5E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48778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7F8F-721D-2994-C5DF-12F85F9DB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Content Placeholder 2">
            <a:extLst>
              <a:ext uri="{FF2B5EF4-FFF2-40B4-BE49-F238E27FC236}">
                <a16:creationId xmlns:a16="http://schemas.microsoft.com/office/drawing/2014/main" id="{802B8699-25E8-010A-9641-63731F786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Text Placeholder 3">
            <a:extLst>
              <a:ext uri="{FF2B5EF4-FFF2-40B4-BE49-F238E27FC236}">
                <a16:creationId xmlns:a16="http://schemas.microsoft.com/office/drawing/2014/main" id="{70190949-1138-20FD-3E65-A0D463A6A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DBA5D-9F68-7366-4FCD-3D178EDB698F}"/>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6" name="Footer Placeholder 5">
            <a:extLst>
              <a:ext uri="{FF2B5EF4-FFF2-40B4-BE49-F238E27FC236}">
                <a16:creationId xmlns:a16="http://schemas.microsoft.com/office/drawing/2014/main" id="{D00DEE0D-7BCD-C603-1509-D4AA426319EA}"/>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A193BC76-DC7D-6BE4-26AC-F961C81BBFD0}"/>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28166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264E-5F4D-89EB-5034-119A51E7F4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Picture Placeholder 2">
            <a:extLst>
              <a:ext uri="{FF2B5EF4-FFF2-40B4-BE49-F238E27FC236}">
                <a16:creationId xmlns:a16="http://schemas.microsoft.com/office/drawing/2014/main" id="{7A261EB3-0600-B0DB-08BC-F77D2564A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L"/>
          </a:p>
        </p:txBody>
      </p:sp>
      <p:sp>
        <p:nvSpPr>
          <p:cNvPr id="4" name="Text Placeholder 3">
            <a:extLst>
              <a:ext uri="{FF2B5EF4-FFF2-40B4-BE49-F238E27FC236}">
                <a16:creationId xmlns:a16="http://schemas.microsoft.com/office/drawing/2014/main" id="{48766C7A-E151-6F75-EEE9-D340ED65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DFAE3-D75A-9553-6BA9-CB2AC49E93BD}"/>
              </a:ext>
            </a:extLst>
          </p:cNvPr>
          <p:cNvSpPr>
            <a:spLocks noGrp="1"/>
          </p:cNvSpPr>
          <p:nvPr>
            <p:ph type="dt" sz="half" idx="10"/>
          </p:nvPr>
        </p:nvSpPr>
        <p:spPr/>
        <p:txBody>
          <a:bodyPr/>
          <a:lstStyle/>
          <a:p>
            <a:fld id="{7832E621-24C3-254F-87BE-893F305B56A1}" type="datetimeFigureOut">
              <a:rPr lang="en-CL" smtClean="0"/>
              <a:t>29-08-22</a:t>
            </a:fld>
            <a:endParaRPr lang="en-CL"/>
          </a:p>
        </p:txBody>
      </p:sp>
      <p:sp>
        <p:nvSpPr>
          <p:cNvPr id="6" name="Footer Placeholder 5">
            <a:extLst>
              <a:ext uri="{FF2B5EF4-FFF2-40B4-BE49-F238E27FC236}">
                <a16:creationId xmlns:a16="http://schemas.microsoft.com/office/drawing/2014/main" id="{D40CC34A-DA57-FCED-771B-9DCF80FA6C27}"/>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71AB6AAC-DF68-8149-EC50-B245C3DC1CE1}"/>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80676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2D8C6-2567-C5FE-1C88-0C21EB9E0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L"/>
          </a:p>
        </p:txBody>
      </p:sp>
      <p:sp>
        <p:nvSpPr>
          <p:cNvPr id="3" name="Text Placeholder 2">
            <a:extLst>
              <a:ext uri="{FF2B5EF4-FFF2-40B4-BE49-F238E27FC236}">
                <a16:creationId xmlns:a16="http://schemas.microsoft.com/office/drawing/2014/main" id="{6C15C9D3-2FE3-12B5-FA53-0F4D54995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C35575B7-C435-C251-0CD4-99BB371C9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2E621-24C3-254F-87BE-893F305B56A1}" type="datetimeFigureOut">
              <a:rPr lang="en-CL" smtClean="0"/>
              <a:t>29-08-22</a:t>
            </a:fld>
            <a:endParaRPr lang="en-CL"/>
          </a:p>
        </p:txBody>
      </p:sp>
      <p:sp>
        <p:nvSpPr>
          <p:cNvPr id="5" name="Footer Placeholder 4">
            <a:extLst>
              <a:ext uri="{FF2B5EF4-FFF2-40B4-BE49-F238E27FC236}">
                <a16:creationId xmlns:a16="http://schemas.microsoft.com/office/drawing/2014/main" id="{B38F5E0D-F0BD-68ED-EA39-147BC4835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L"/>
          </a:p>
        </p:txBody>
      </p:sp>
      <p:sp>
        <p:nvSpPr>
          <p:cNvPr id="6" name="Slide Number Placeholder 5">
            <a:extLst>
              <a:ext uri="{FF2B5EF4-FFF2-40B4-BE49-F238E27FC236}">
                <a16:creationId xmlns:a16="http://schemas.microsoft.com/office/drawing/2014/main" id="{B6909574-D996-66C1-9858-848814183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23F4C-EAE4-D64E-BE93-576196B4ED75}" type="slidenum">
              <a:rPr lang="en-CL" smtClean="0"/>
              <a:t>‹#›</a:t>
            </a:fld>
            <a:endParaRPr lang="en-CL"/>
          </a:p>
        </p:txBody>
      </p:sp>
    </p:spTree>
    <p:extLst>
      <p:ext uri="{BB962C8B-B14F-4D97-AF65-F5344CB8AC3E}">
        <p14:creationId xmlns:p14="http://schemas.microsoft.com/office/powerpoint/2010/main" val="258324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Proyecto 01: Realidad Virtual</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2800767"/>
          </a:xfrm>
          <a:prstGeom prst="rect">
            <a:avLst/>
          </a:prstGeom>
          <a:noFill/>
        </p:spPr>
        <p:txBody>
          <a:bodyPr wrap="square" rtlCol="0">
            <a:spAutoFit/>
          </a:bodyPr>
          <a:lstStyle/>
          <a:p>
            <a:r>
              <a:rPr lang="en-CL" sz="4400" dirty="0"/>
              <a:t>OBJETIVO: </a:t>
            </a:r>
          </a:p>
          <a:p>
            <a:r>
              <a:rPr lang="en-CL" sz="4400" dirty="0"/>
              <a:t>Aplicar los conceptos de transformaciones geométricas a un problema de realidad virtual</a:t>
            </a:r>
          </a:p>
        </p:txBody>
      </p:sp>
    </p:spTree>
    <p:extLst>
      <p:ext uri="{BB962C8B-B14F-4D97-AF65-F5344CB8AC3E}">
        <p14:creationId xmlns:p14="http://schemas.microsoft.com/office/powerpoint/2010/main" val="3611546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5" name="Sun 4">
            <a:extLst>
              <a:ext uri="{FF2B5EF4-FFF2-40B4-BE49-F238E27FC236}">
                <a16:creationId xmlns:a16="http://schemas.microsoft.com/office/drawing/2014/main" id="{459F36AA-10C6-FB5B-D649-B3339D96580A}"/>
              </a:ext>
            </a:extLst>
          </p:cNvPr>
          <p:cNvSpPr/>
          <p:nvPr/>
        </p:nvSpPr>
        <p:spPr>
          <a:xfrm>
            <a:off x="7077205" y="1290179"/>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7" name="Sun 6">
            <a:extLst>
              <a:ext uri="{FF2B5EF4-FFF2-40B4-BE49-F238E27FC236}">
                <a16:creationId xmlns:a16="http://schemas.microsoft.com/office/drawing/2014/main" id="{2C78B91A-37A2-2553-B4A9-BB4B3883964D}"/>
              </a:ext>
            </a:extLst>
          </p:cNvPr>
          <p:cNvSpPr/>
          <p:nvPr/>
        </p:nvSpPr>
        <p:spPr>
          <a:xfrm>
            <a:off x="1498952" y="48694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Sun 7">
            <a:extLst>
              <a:ext uri="{FF2B5EF4-FFF2-40B4-BE49-F238E27FC236}">
                <a16:creationId xmlns:a16="http://schemas.microsoft.com/office/drawing/2014/main" id="{B959BC13-AB92-1847-58E9-0C0B2499457D}"/>
              </a:ext>
            </a:extLst>
          </p:cNvPr>
          <p:cNvSpPr/>
          <p:nvPr/>
        </p:nvSpPr>
        <p:spPr>
          <a:xfrm>
            <a:off x="4659688" y="115708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Sun 8">
            <a:extLst>
              <a:ext uri="{FF2B5EF4-FFF2-40B4-BE49-F238E27FC236}">
                <a16:creationId xmlns:a16="http://schemas.microsoft.com/office/drawing/2014/main" id="{4B192735-455E-0918-3FDD-B99D192A858D}"/>
              </a:ext>
            </a:extLst>
          </p:cNvPr>
          <p:cNvSpPr/>
          <p:nvPr/>
        </p:nvSpPr>
        <p:spPr>
          <a:xfrm>
            <a:off x="5187869" y="20109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AF4F6482-A5EC-15F9-5917-2D9F9C5AF65A}"/>
              </a:ext>
            </a:extLst>
          </p:cNvPr>
          <p:cNvSpPr/>
          <p:nvPr/>
        </p:nvSpPr>
        <p:spPr>
          <a:xfrm>
            <a:off x="6617921" y="21633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2653E0A8-E335-117C-AE1C-5514A2D0FD65}"/>
              </a:ext>
            </a:extLst>
          </p:cNvPr>
          <p:cNvSpPr/>
          <p:nvPr/>
        </p:nvSpPr>
        <p:spPr>
          <a:xfrm>
            <a:off x="6638794" y="3234845"/>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2" name="Sun 11">
            <a:extLst>
              <a:ext uri="{FF2B5EF4-FFF2-40B4-BE49-F238E27FC236}">
                <a16:creationId xmlns:a16="http://schemas.microsoft.com/office/drawing/2014/main" id="{FA1DBA71-48A9-3308-6178-B875497EE38C}"/>
              </a:ext>
            </a:extLst>
          </p:cNvPr>
          <p:cNvSpPr/>
          <p:nvPr/>
        </p:nvSpPr>
        <p:spPr>
          <a:xfrm>
            <a:off x="5137763" y="3363234"/>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3" name="TextBox 22">
            <a:extLst>
              <a:ext uri="{FF2B5EF4-FFF2-40B4-BE49-F238E27FC236}">
                <a16:creationId xmlns:a16="http://schemas.microsoft.com/office/drawing/2014/main" id="{ED2B3C00-80AE-C4A1-B7CA-B9A2CC3D8416}"/>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spTree>
    <p:extLst>
      <p:ext uri="{BB962C8B-B14F-4D97-AF65-F5344CB8AC3E}">
        <p14:creationId xmlns:p14="http://schemas.microsoft.com/office/powerpoint/2010/main" val="2666140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4: Creación de objeto virtual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569660"/>
          </a:xfrm>
          <a:prstGeom prst="rect">
            <a:avLst/>
          </a:prstGeom>
          <a:noFill/>
        </p:spPr>
        <p:txBody>
          <a:bodyPr wrap="square" rtlCol="0">
            <a:spAutoFit/>
          </a:bodyPr>
          <a:lstStyle/>
          <a:p>
            <a:r>
              <a:rPr lang="en-CL" sz="3200" dirty="0"/>
              <a:t>Genere un modelo de una esfera de 30 cm (una pelota) que pueda ubicarse centrada en cualquier punto (X,Y,Z) de cada una de las tres imágenes</a:t>
            </a:r>
          </a:p>
        </p:txBody>
      </p:sp>
    </p:spTree>
    <p:extLst>
      <p:ext uri="{BB962C8B-B14F-4D97-AF65-F5344CB8AC3E}">
        <p14:creationId xmlns:p14="http://schemas.microsoft.com/office/powerpoint/2010/main" val="2752408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3451836" y="2730500"/>
            <a:ext cx="1310664" cy="1262692"/>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608910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7544321" y="3023469"/>
            <a:ext cx="926580" cy="817323"/>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2054963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5: Proyección de una foto en la TV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077218"/>
          </a:xfrm>
          <a:prstGeom prst="rect">
            <a:avLst/>
          </a:prstGeom>
          <a:noFill/>
        </p:spPr>
        <p:txBody>
          <a:bodyPr wrap="square" rtlCol="0">
            <a:spAutoFit/>
          </a:bodyPr>
          <a:lstStyle/>
          <a:p>
            <a:r>
              <a:rPr lang="en-CL" sz="3200" dirty="0"/>
              <a:t>Usando homografías escoja una fotografía y proyéctela en la tele de cada una de las tres imágenes. </a:t>
            </a:r>
          </a:p>
        </p:txBody>
      </p:sp>
    </p:spTree>
    <p:extLst>
      <p:ext uri="{BB962C8B-B14F-4D97-AF65-F5344CB8AC3E}">
        <p14:creationId xmlns:p14="http://schemas.microsoft.com/office/powerpoint/2010/main" val="712644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person riding a bicycle down a street&#10;&#10;Description automatically generated with medium confidence">
            <a:extLst>
              <a:ext uri="{FF2B5EF4-FFF2-40B4-BE49-F238E27FC236}">
                <a16:creationId xmlns:a16="http://schemas.microsoft.com/office/drawing/2014/main" id="{576CCF0A-1301-C3B1-0E49-78006858D641}"/>
              </a:ext>
            </a:extLst>
          </p:cNvPr>
          <p:cNvPicPr>
            <a:picLocks noChangeAspect="1"/>
          </p:cNvPicPr>
          <p:nvPr/>
        </p:nvPicPr>
        <p:blipFill>
          <a:blip r:embed="rId2"/>
          <a:stretch>
            <a:fillRect/>
          </a:stretch>
        </p:blipFill>
        <p:spPr>
          <a:xfrm>
            <a:off x="2476500" y="1155700"/>
            <a:ext cx="7680904" cy="4940300"/>
          </a:xfrm>
          <a:prstGeom prst="rect">
            <a:avLst/>
          </a:prstGeom>
        </p:spPr>
      </p:pic>
    </p:spTree>
    <p:extLst>
      <p:ext uri="{BB962C8B-B14F-4D97-AF65-F5344CB8AC3E}">
        <p14:creationId xmlns:p14="http://schemas.microsoft.com/office/powerpoint/2010/main" val="837930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pic>
        <p:nvPicPr>
          <p:cNvPr id="7" name="Picture 6" descr="A person riding a bicycle down a street&#10;&#10;Description automatically generated with medium confidence">
            <a:extLst>
              <a:ext uri="{FF2B5EF4-FFF2-40B4-BE49-F238E27FC236}">
                <a16:creationId xmlns:a16="http://schemas.microsoft.com/office/drawing/2014/main" id="{576CCF0A-1301-C3B1-0E49-78006858D641}"/>
              </a:ext>
            </a:extLst>
          </p:cNvPr>
          <p:cNvPicPr>
            <a:picLocks noChangeAspect="1"/>
          </p:cNvPicPr>
          <p:nvPr/>
        </p:nvPicPr>
        <p:blipFill>
          <a:blip r:embed="rId3"/>
          <a:stretch>
            <a:fillRect/>
          </a:stretch>
        </p:blipFill>
        <p:spPr>
          <a:xfrm>
            <a:off x="5166954" y="2247900"/>
            <a:ext cx="2135546" cy="1295400"/>
          </a:xfrm>
          <a:prstGeom prst="rect">
            <a:avLst/>
          </a:prstGeom>
          <a:ln>
            <a:noFill/>
          </a:ln>
          <a:effectLst>
            <a:reflection blurRad="12700" stA="30000" endPos="30000" dist="5000" dir="5400000" sy="-100000" algn="bl" rotWithShape="0"/>
          </a:effectLst>
          <a:scene3d>
            <a:camera prst="perspectiveContrastingLeftFacing">
              <a:rot lat="295430" lon="19197755" rev="21247774"/>
            </a:camera>
            <a:lightRig rig="threePt" dir="t">
              <a:rot lat="0" lon="0" rev="2700000"/>
            </a:lightRig>
          </a:scene3d>
          <a:sp3d>
            <a:bevelT w="63500" h="50800"/>
          </a:sp3d>
        </p:spPr>
      </p:pic>
    </p:spTree>
    <p:extLst>
      <p:ext uri="{BB962C8B-B14F-4D97-AF65-F5344CB8AC3E}">
        <p14:creationId xmlns:p14="http://schemas.microsoft.com/office/powerpoint/2010/main" val="1248287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6: Generación de video de 1 a 3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3046988"/>
          </a:xfrm>
          <a:prstGeom prst="rect">
            <a:avLst/>
          </a:prstGeom>
          <a:noFill/>
        </p:spPr>
        <p:txBody>
          <a:bodyPr wrap="square" rtlCol="0">
            <a:spAutoFit/>
          </a:bodyPr>
          <a:lstStyle/>
          <a:p>
            <a:r>
              <a:rPr lang="en-CL" sz="3200" dirty="0"/>
              <a:t>Usando las homografías del paso 2 genere un video de </a:t>
            </a:r>
            <a:r>
              <a:rPr lang="en-CL" sz="3200"/>
              <a:t>15 segundos </a:t>
            </a:r>
            <a:r>
              <a:rPr lang="en-CL" sz="3200" dirty="0"/>
              <a:t>que muestre continuidad entre la imagen 1 y la imagen 3. Es decir si el video tiene N frames, el frame 1 es la imagen 1, el frame N/2 es la imagen 2 y el frame N es la imagen 3. Esto debería verse de manera que uno crea que la toma fue generada por una cámara de video.</a:t>
            </a:r>
          </a:p>
        </p:txBody>
      </p:sp>
    </p:spTree>
    <p:extLst>
      <p:ext uri="{BB962C8B-B14F-4D97-AF65-F5344CB8AC3E}">
        <p14:creationId xmlns:p14="http://schemas.microsoft.com/office/powerpoint/2010/main" val="1346417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8703304C-44C7-D080-BB1E-19F2DBEC6562}"/>
              </a:ext>
            </a:extLst>
          </p:cNvPr>
          <p:cNvPicPr>
            <a:picLocks noChangeAspect="1"/>
          </p:cNvPicPr>
          <p:nvPr/>
        </p:nvPicPr>
        <p:blipFill>
          <a:blip r:embed="rId4"/>
          <a:stretch>
            <a:fillRect/>
          </a:stretch>
        </p:blipFill>
        <p:spPr>
          <a:xfrm>
            <a:off x="4146550" y="638810"/>
            <a:ext cx="4508500" cy="2514600"/>
          </a:xfrm>
          <a:prstGeom prst="rect">
            <a:avLst/>
          </a:prstGeom>
        </p:spPr>
      </p:pic>
      <p:cxnSp>
        <p:nvCxnSpPr>
          <p:cNvPr id="39" name="Straight Arrow Connector 38">
            <a:extLst>
              <a:ext uri="{FF2B5EF4-FFF2-40B4-BE49-F238E27FC236}">
                <a16:creationId xmlns:a16="http://schemas.microsoft.com/office/drawing/2014/main" id="{660B77C3-BEEA-FD33-3A5B-D424D9A8BCB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CBA730-BB3F-60AB-D6AA-A47FE5385C06}"/>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486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7: Generación de video de Pelota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2554545"/>
          </a:xfrm>
          <a:prstGeom prst="rect">
            <a:avLst/>
          </a:prstGeom>
          <a:noFill/>
        </p:spPr>
        <p:txBody>
          <a:bodyPr wrap="square" rtlCol="0">
            <a:spAutoFit/>
          </a:bodyPr>
          <a:lstStyle/>
          <a:p>
            <a:r>
              <a:rPr lang="en-CL" sz="3200" dirty="0"/>
              <a:t>Genere tres videos (de 15 segundos), uno para cada imagen, en el que se vea la pelota virtual rebotando en la sala. Para esto el movimiento de la pelota debe ser parabólico. El tamaño de la pelota en pixeles debe cambiar de acuerdo a la perspectiva.</a:t>
            </a:r>
          </a:p>
        </p:txBody>
      </p:sp>
    </p:spTree>
    <p:extLst>
      <p:ext uri="{BB962C8B-B14F-4D97-AF65-F5344CB8AC3E}">
        <p14:creationId xmlns:p14="http://schemas.microsoft.com/office/powerpoint/2010/main" val="289797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1077218"/>
          </a:xfrm>
          <a:prstGeom prst="rect">
            <a:avLst/>
          </a:prstGeom>
          <a:noFill/>
        </p:spPr>
        <p:txBody>
          <a:bodyPr wrap="square" rtlCol="0">
            <a:spAutoFit/>
          </a:bodyPr>
          <a:lstStyle/>
          <a:p>
            <a:r>
              <a:rPr lang="en-CL" sz="3200" dirty="0"/>
              <a:t>Tomar 3 fotografías de una sala con televisor. </a:t>
            </a:r>
          </a:p>
          <a:p>
            <a:endParaRPr lang="en-CL" sz="3200" dirty="0"/>
          </a:p>
        </p:txBody>
      </p:sp>
    </p:spTree>
    <p:extLst>
      <p:ext uri="{BB962C8B-B14F-4D97-AF65-F5344CB8AC3E}">
        <p14:creationId xmlns:p14="http://schemas.microsoft.com/office/powerpoint/2010/main" val="4092438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grpSp>
        <p:nvGrpSpPr>
          <p:cNvPr id="24" name="Group 23">
            <a:extLst>
              <a:ext uri="{FF2B5EF4-FFF2-40B4-BE49-F238E27FC236}">
                <a16:creationId xmlns:a16="http://schemas.microsoft.com/office/drawing/2014/main" id="{17643DF8-11D4-B0C5-F11B-F785BE1859F6}"/>
              </a:ext>
            </a:extLst>
          </p:cNvPr>
          <p:cNvGrpSpPr/>
          <p:nvPr/>
        </p:nvGrpSpPr>
        <p:grpSpPr>
          <a:xfrm>
            <a:off x="2705621" y="2794869"/>
            <a:ext cx="926580" cy="817323"/>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92821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6 -0.00417 C 0.00494 -0.00486 0.00846 -0.00509 0.01198 -0.00602 C 0.01471 -0.00694 0.01744 -0.00972 0.02031 -0.00972 L 0.04323 -0.01157 C 0.05052 -0.01111 0.05781 -0.01111 0.0651 -0.00972 C 0.06588 -0.00972 0.07799 -0.0044 0.07968 -0.00232 C 0.08372 0.00231 0.08151 0.00046 0.08593 0.00324 C 0.08698 0.00509 0.08776 0.00718 0.08906 0.0088 C 0.09023 0.01018 0.09192 0.01065 0.09323 0.0125 C 0.09414 0.01389 0.0944 0.01643 0.09531 0.01806 C 0.09648 0.02014 0.09804 0.02176 0.09948 0.02361 C 0.10013 0.02593 0.10065 0.02847 0.10156 0.03102 C 0.10247 0.03356 0.10364 0.03588 0.10468 0.03843 C 0.10612 0.0419 0.10742 0.04583 0.10885 0.04954 C 0.1095 0.05139 0.11028 0.05301 0.11093 0.05509 C 0.11575 0.07245 0.11315 0.06528 0.11823 0.07731 C 0.11849 0.07917 0.11875 0.08102 0.11927 0.08287 C 0.12122 0.09143 0.12552 0.1088 0.12552 0.1088 C 0.12578 0.11181 0.12604 0.11481 0.12656 0.11806 C 0.12682 0.11991 0.12721 0.12153 0.1276 0.12361 C 0.12799 0.12593 0.12812 0.12847 0.12864 0.13102 C 0.1289 0.13287 0.12929 0.13449 0.12968 0.13657 C 0.13086 0.14444 0.13151 0.15255 0.13281 0.16065 C 0.13437 0.1706 0.13359 0.16181 0.13489 0.17546 C 0.13528 0.17963 0.13554 0.18403 0.13593 0.18843 C 0.13619 0.19329 0.13645 0.19815 0.13698 0.20324 C 0.1375 0.20926 0.13815 0.21551 0.13906 0.22176 C 0.13932 0.22407 0.13984 0.22662 0.1401 0.22917 C 0.14049 0.23403 0.14062 0.23889 0.14114 0.24398 C 0.14231 0.25787 0.14179 0.24815 0.14323 0.26065 C 0.14505 0.27685 0.14323 0.26643 0.14531 0.27731 C 0.14583 0.28472 0.14661 0.29722 0.14739 0.30509 C 0.14765 0.3081 0.14817 0.31111 0.14843 0.31435 C 0.14882 0.31968 0.14908 0.32546 0.14948 0.33102 C 0.15234 0.37315 0.1483 0.30903 0.15156 0.36065 C 0.15338 0.34051 0.15156 0.35671 0.15364 0.34398 C 0.15403 0.3412 0.15481 0.3338 0.15573 0.33102 C 0.15625 0.32893 0.15703 0.32731 0.15781 0.32546 C 0.16054 0.30579 0.15677 0.32893 0.16093 0.3125 C 0.16171 0.3088 0.16171 0.30463 0.16302 0.30139 C 0.16367 0.29954 0.16458 0.29768 0.1651 0.29583 C 0.16588 0.29213 0.16588 0.28796 0.16718 0.28472 C 0.16849 0.28102 0.17044 0.27778 0.17135 0.27361 C 0.17161 0.27176 0.17174 0.26968 0.17239 0.26806 C 0.17916 0.24954 0.17135 0.28079 0.17968 0.25139 C 0.18033 0.24884 0.18112 0.2463 0.18177 0.24398 C 0.18216 0.24213 0.18216 0.24005 0.18281 0.23843 C 0.18359 0.23611 0.18502 0.23472 0.18593 0.23287 C 0.18737 0.22917 0.18867 0.22546 0.1901 0.22176 C 0.19075 0.21991 0.19114 0.21736 0.19218 0.2162 C 0.19596 0.21088 0.19726 0.20972 0.20052 0.20324 C 0.2013 0.20139 0.20169 0.19931 0.2026 0.19768 C 0.2052 0.19236 0.20807 0.18773 0.21093 0.18287 C 0.21341 0.17824 0.21497 0.17454 0.21823 0.17176 C 0.21914 0.17083 0.22018 0.17037 0.22135 0.16991 C 0.22408 0.16852 0.22695 0.16759 0.22968 0.1662 C 0.23073 0.16551 0.23164 0.16458 0.23281 0.16435 C 0.23476 0.16343 0.23698 0.16296 0.23906 0.1625 C 0.24075 0.16181 0.24244 0.16111 0.24427 0.16065 C 0.25286 0.16111 0.26158 0.16134 0.27031 0.1625 C 0.27135 0.1625 0.27226 0.16366 0.2733 0.16435 C 0.27474 0.16505 0.27617 0.16528 0.2776 0.1662 C 0.27968 0.16713 0.28385 0.16991 0.28385 0.16991 C 0.2845 0.17176 0.28502 0.17384 0.28593 0.17546 C 0.28671 0.17685 0.28815 0.17731 0.28906 0.17917 C 0.28971 0.18056 0.28958 0.18287 0.2901 0.18472 C 0.29062 0.18657 0.29153 0.18819 0.29218 0.19028 C 0.29257 0.1919 0.2927 0.19398 0.29323 0.19583 C 0.29375 0.19768 0.29466 0.19931 0.29531 0.20139 C 0.29596 0.2037 0.29648 0.20625 0.29739 0.2088 C 0.29856 0.2125 0.30156 0.21991 0.30156 0.21991 C 0.30325 0.23218 0.30169 0.22245 0.30468 0.23657 C 0.30599 0.24282 0.30573 0.24421 0.30781 0.25139 C 0.30833 0.25324 0.30911 0.25509 0.30989 0.25694 C 0.31041 0.26065 0.31106 0.26597 0.31198 0.26991 C 0.3125 0.27222 0.31328 0.27477 0.31406 0.27731 C 0.31458 0.28241 0.31523 0.28866 0.31614 0.29398 C 0.31666 0.29768 0.31757 0.30116 0.31823 0.30509 C 0.31888 0.30995 0.3194 0.31505 0.32031 0.31991 C 0.32057 0.32176 0.32096 0.32338 0.32135 0.32546 C 0.32174 0.32778 0.32187 0.33032 0.32239 0.33287 C 0.32291 0.33657 0.32369 0.34028 0.32448 0.34398 L 0.32656 0.35509 C 0.32682 0.35694 0.32721 0.35856 0.3276 0.36065 C 0.33086 0.3838 0.32669 0.35486 0.32968 0.37361 C 0.33007 0.37593 0.3302 0.37847 0.33073 0.38102 C 0.33125 0.38472 0.33229 0.38819 0.33281 0.39213 C 0.3332 0.3956 0.33372 0.40301 0.33489 0.40694 C 0.33541 0.4088 0.33619 0.41065 0.33698 0.4125 C 0.33724 0.41065 0.33724 0.4081 0.33802 0.40694 C 0.34205 0.39954 0.34531 0.39884 0.35052 0.39583 L 0.35364 0.39398 C 0.35468 0.39329 0.35559 0.39259 0.35677 0.39213 C 0.36432 0.38866 0.3595 0.39074 0.37135 0.38657 C 0.37304 0.38588 0.37487 0.38565 0.37656 0.38472 C 0.37994 0.38264 0.37981 0.38241 0.38385 0.38102 C 0.38958 0.3787 0.38906 0.37917 0.39531 0.37731 C 0.41119 0.37199 0.38828 0.37893 0.40677 0.37361 C 0.42408 0.37546 0.41783 0.37546 0.42552 0.37546 " pathEditMode="relative" ptsTypes="AAAAAAAAAAAAAAAAAAAAAAAAAAAAAAAAAAAAAAAAAAAAAAAAAAAAAAAAAAAAAAAAAAAAAAAAAAAAAAAAAAAAAAAAAAAAAAAAAAA">
                                      <p:cBhvr>
                                        <p:cTn id="6"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8: Proyección de un video en la TV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569660"/>
          </a:xfrm>
          <a:prstGeom prst="rect">
            <a:avLst/>
          </a:prstGeom>
          <a:noFill/>
        </p:spPr>
        <p:txBody>
          <a:bodyPr wrap="square" rtlCol="0">
            <a:spAutoFit/>
          </a:bodyPr>
          <a:lstStyle/>
          <a:p>
            <a:r>
              <a:rPr lang="en-CL" sz="3200" dirty="0"/>
              <a:t>Basándose en el paso 5, genere en cada una de las tres imágenes un video de 15 segundso en el que se vea un video proyectado en la TV.</a:t>
            </a:r>
          </a:p>
        </p:txBody>
      </p:sp>
    </p:spTree>
    <p:extLst>
      <p:ext uri="{BB962C8B-B14F-4D97-AF65-F5344CB8AC3E}">
        <p14:creationId xmlns:p14="http://schemas.microsoft.com/office/powerpoint/2010/main" val="3707317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9: Simulación en cada imagen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584775"/>
          </a:xfrm>
          <a:prstGeom prst="rect">
            <a:avLst/>
          </a:prstGeom>
          <a:noFill/>
        </p:spPr>
        <p:txBody>
          <a:bodyPr wrap="square" rtlCol="0">
            <a:spAutoFit/>
          </a:bodyPr>
          <a:lstStyle/>
          <a:p>
            <a:r>
              <a:rPr lang="en-CL" sz="3200" dirty="0"/>
              <a:t>Al video final agregar la pelota en movimiento.</a:t>
            </a:r>
          </a:p>
        </p:txBody>
      </p:sp>
    </p:spTree>
    <p:extLst>
      <p:ext uri="{BB962C8B-B14F-4D97-AF65-F5344CB8AC3E}">
        <p14:creationId xmlns:p14="http://schemas.microsoft.com/office/powerpoint/2010/main" val="3596324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10: Simulación final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077218"/>
          </a:xfrm>
          <a:prstGeom prst="rect">
            <a:avLst/>
          </a:prstGeom>
          <a:noFill/>
        </p:spPr>
        <p:txBody>
          <a:bodyPr wrap="square" rtlCol="0">
            <a:spAutoFit/>
          </a:bodyPr>
          <a:lstStyle/>
          <a:p>
            <a:r>
              <a:rPr lang="en-CL" sz="3200" dirty="0"/>
              <a:t>Al video generado en el paso 6 agregar la pelota en movimiento y la proyección del video en la tele.</a:t>
            </a:r>
          </a:p>
        </p:txBody>
      </p:sp>
    </p:spTree>
    <p:extLst>
      <p:ext uri="{BB962C8B-B14F-4D97-AF65-F5344CB8AC3E}">
        <p14:creationId xmlns:p14="http://schemas.microsoft.com/office/powerpoint/2010/main" val="2697267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985-809A-CF49-4678-82A610879816}"/>
              </a:ext>
            </a:extLst>
          </p:cNvPr>
          <p:cNvPicPr>
            <a:picLocks noChangeAspect="1"/>
          </p:cNvPicPr>
          <p:nvPr/>
        </p:nvPicPr>
        <p:blipFill>
          <a:blip r:embed="rId2"/>
          <a:srcRect t="7529" b="7529"/>
          <a:stretch/>
        </p:blipFill>
        <p:spPr>
          <a:xfrm>
            <a:off x="515900" y="466594"/>
            <a:ext cx="11160200" cy="5924811"/>
          </a:xfrm>
          <a:prstGeom prst="rect">
            <a:avLst/>
          </a:prstGeom>
        </p:spPr>
      </p:pic>
    </p:spTree>
    <p:extLst>
      <p:ext uri="{BB962C8B-B14F-4D97-AF65-F5344CB8AC3E}">
        <p14:creationId xmlns:p14="http://schemas.microsoft.com/office/powerpoint/2010/main" val="204649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6690" b="8368"/>
          <a:stretch/>
        </p:blipFill>
        <p:spPr>
          <a:xfrm>
            <a:off x="515900" y="466594"/>
            <a:ext cx="11160200" cy="5924811"/>
          </a:xfrm>
          <a:prstGeom prst="rect">
            <a:avLst/>
          </a:prstGeom>
        </p:spPr>
      </p:pic>
    </p:spTree>
    <p:extLst>
      <p:ext uri="{BB962C8B-B14F-4D97-AF65-F5344CB8AC3E}">
        <p14:creationId xmlns:p14="http://schemas.microsoft.com/office/powerpoint/2010/main" val="3846686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Tree>
    <p:extLst>
      <p:ext uri="{BB962C8B-B14F-4D97-AF65-F5344CB8AC3E}">
        <p14:creationId xmlns:p14="http://schemas.microsoft.com/office/powerpoint/2010/main" val="129591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191431"/>
            <a:ext cx="10178143" cy="4524315"/>
          </a:xfrm>
          <a:prstGeom prst="rect">
            <a:avLst/>
          </a:prstGeom>
          <a:noFill/>
        </p:spPr>
        <p:txBody>
          <a:bodyPr wrap="square" rtlCol="0">
            <a:spAutoFit/>
          </a:bodyPr>
          <a:lstStyle/>
          <a:p>
            <a:r>
              <a:rPr lang="en-CL" sz="3200" dirty="0"/>
              <a:t>Tomar 3 fotografías de una sala con televisor. </a:t>
            </a:r>
          </a:p>
          <a:p>
            <a:pPr marL="457200" indent="-457200">
              <a:buFont typeface="Arial" panose="020B0604020202020204" pitchFamily="34" charset="0"/>
              <a:buChar char="•"/>
            </a:pPr>
            <a:endParaRPr lang="en-CL" sz="3200" dirty="0"/>
          </a:p>
          <a:p>
            <a:pPr marL="457200" indent="-457200">
              <a:buFont typeface="Arial" panose="020B0604020202020204" pitchFamily="34" charset="0"/>
              <a:buChar char="•"/>
            </a:pPr>
            <a:r>
              <a:rPr lang="en-CL" sz="3200" dirty="0"/>
              <a:t>La TV no debe verse como un rectángulo.</a:t>
            </a:r>
          </a:p>
          <a:p>
            <a:pPr marL="457200" indent="-457200">
              <a:buFont typeface="Arial" panose="020B0604020202020204" pitchFamily="34" charset="0"/>
              <a:buChar char="•"/>
            </a:pPr>
            <a:r>
              <a:rPr lang="en-CL" sz="3200" dirty="0"/>
              <a:t>La cámara solo debe girar levemente manteniendo el mismo centro óptico en cada foto.</a:t>
            </a:r>
          </a:p>
          <a:p>
            <a:pPr marL="457200" indent="-457200">
              <a:buFont typeface="Arial" panose="020B0604020202020204" pitchFamily="34" charset="0"/>
              <a:buChar char="•"/>
            </a:pPr>
            <a:r>
              <a:rPr lang="en-CL" sz="3200" dirty="0"/>
              <a:t>(A) En las 3 fotografías debe haber al menos 8 puntos correspondientes.</a:t>
            </a:r>
          </a:p>
          <a:p>
            <a:pPr marL="457200" indent="-457200">
              <a:buFont typeface="Arial" panose="020B0604020202020204" pitchFamily="34" charset="0"/>
              <a:buChar char="•"/>
            </a:pPr>
            <a:r>
              <a:rPr lang="en-CL" sz="3200" dirty="0"/>
              <a:t>(B) La sala debe contar con al </a:t>
            </a:r>
            <a:r>
              <a:rPr lang="en-CL" sz="3200"/>
              <a:t>menos 6 </a:t>
            </a:r>
            <a:r>
              <a:rPr lang="en-CL" sz="3200" dirty="0"/>
              <a:t>puntos 3D conocidos.</a:t>
            </a:r>
          </a:p>
        </p:txBody>
      </p:sp>
    </p:spTree>
    <p:extLst>
      <p:ext uri="{BB962C8B-B14F-4D97-AF65-F5344CB8AC3E}">
        <p14:creationId xmlns:p14="http://schemas.microsoft.com/office/powerpoint/2010/main" val="139276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2: Homografías entre las imágenes </a:t>
            </a:r>
          </a:p>
        </p:txBody>
      </p:sp>
      <p:sp>
        <p:nvSpPr>
          <p:cNvPr id="3" name="TextBox 2">
            <a:extLst>
              <a:ext uri="{FF2B5EF4-FFF2-40B4-BE49-F238E27FC236}">
                <a16:creationId xmlns:a16="http://schemas.microsoft.com/office/drawing/2014/main" id="{6358A4D0-7192-7763-8333-77B34B771D27}"/>
              </a:ext>
            </a:extLst>
          </p:cNvPr>
          <p:cNvSpPr txBox="1"/>
          <p:nvPr/>
        </p:nvSpPr>
        <p:spPr>
          <a:xfrm>
            <a:off x="838200" y="2922343"/>
            <a:ext cx="10178143" cy="584775"/>
          </a:xfrm>
          <a:prstGeom prst="rect">
            <a:avLst/>
          </a:prstGeom>
          <a:noFill/>
        </p:spPr>
        <p:txBody>
          <a:bodyPr wrap="square" rtlCol="0">
            <a:spAutoFit/>
          </a:bodyPr>
          <a:lstStyle/>
          <a:p>
            <a:r>
              <a:rPr lang="en-CL" sz="3200" dirty="0"/>
              <a:t>A partir de los puntos (A) encuentre las homografías.</a:t>
            </a:r>
          </a:p>
        </p:txBody>
      </p:sp>
    </p:spTree>
    <p:extLst>
      <p:ext uri="{BB962C8B-B14F-4D97-AF65-F5344CB8AC3E}">
        <p14:creationId xmlns:p14="http://schemas.microsoft.com/office/powerpoint/2010/main" val="2900642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8703304C-44C7-D080-BB1E-19F2DBEC6562}"/>
              </a:ext>
            </a:extLst>
          </p:cNvPr>
          <p:cNvPicPr>
            <a:picLocks noChangeAspect="1"/>
          </p:cNvPicPr>
          <p:nvPr/>
        </p:nvPicPr>
        <p:blipFill>
          <a:blip r:embed="rId4"/>
          <a:stretch>
            <a:fillRect/>
          </a:stretch>
        </p:blipFill>
        <p:spPr>
          <a:xfrm>
            <a:off x="4146550" y="638810"/>
            <a:ext cx="4508500" cy="2514600"/>
          </a:xfrm>
          <a:prstGeom prst="rect">
            <a:avLst/>
          </a:prstGeom>
        </p:spPr>
      </p:pic>
      <p:sp>
        <p:nvSpPr>
          <p:cNvPr id="7" name="Sun 6">
            <a:extLst>
              <a:ext uri="{FF2B5EF4-FFF2-40B4-BE49-F238E27FC236}">
                <a16:creationId xmlns:a16="http://schemas.microsoft.com/office/drawing/2014/main" id="{F1614B34-BF95-D9DA-E88C-0F6F59403065}"/>
              </a:ext>
            </a:extLst>
          </p:cNvPr>
          <p:cNvSpPr/>
          <p:nvPr/>
        </p:nvSpPr>
        <p:spPr>
          <a:xfrm>
            <a:off x="173072" y="387022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Sun 7">
            <a:extLst>
              <a:ext uri="{FF2B5EF4-FFF2-40B4-BE49-F238E27FC236}">
                <a16:creationId xmlns:a16="http://schemas.microsoft.com/office/drawing/2014/main" id="{219B5667-3DB2-0DCB-1ED7-153B713F1CDE}"/>
              </a:ext>
            </a:extLst>
          </p:cNvPr>
          <p:cNvSpPr/>
          <p:nvPr/>
        </p:nvSpPr>
        <p:spPr>
          <a:xfrm>
            <a:off x="1742792" y="3946428"/>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Sun 8">
            <a:extLst>
              <a:ext uri="{FF2B5EF4-FFF2-40B4-BE49-F238E27FC236}">
                <a16:creationId xmlns:a16="http://schemas.microsoft.com/office/drawing/2014/main" id="{B9D68A83-23D9-F77D-B5CE-E74D6EB20117}"/>
              </a:ext>
            </a:extLst>
          </p:cNvPr>
          <p:cNvSpPr/>
          <p:nvPr/>
        </p:nvSpPr>
        <p:spPr>
          <a:xfrm>
            <a:off x="3480152" y="5135148"/>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598C8CD5-C2E8-F8D8-F41F-F72581421511}"/>
              </a:ext>
            </a:extLst>
          </p:cNvPr>
          <p:cNvSpPr/>
          <p:nvPr/>
        </p:nvSpPr>
        <p:spPr>
          <a:xfrm>
            <a:off x="2047592" y="4799868"/>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CB75C451-DA70-56D6-63F6-6C5BBA1400E5}"/>
              </a:ext>
            </a:extLst>
          </p:cNvPr>
          <p:cNvSpPr/>
          <p:nvPr/>
        </p:nvSpPr>
        <p:spPr>
          <a:xfrm>
            <a:off x="767432" y="5485668"/>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2" name="Sun 11">
            <a:extLst>
              <a:ext uri="{FF2B5EF4-FFF2-40B4-BE49-F238E27FC236}">
                <a16:creationId xmlns:a16="http://schemas.microsoft.com/office/drawing/2014/main" id="{016BBC37-0B43-3EE6-3C23-8A28E03A92C8}"/>
              </a:ext>
            </a:extLst>
          </p:cNvPr>
          <p:cNvSpPr/>
          <p:nvPr/>
        </p:nvSpPr>
        <p:spPr>
          <a:xfrm>
            <a:off x="2824832" y="3458748"/>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3" name="Sun 12">
            <a:extLst>
              <a:ext uri="{FF2B5EF4-FFF2-40B4-BE49-F238E27FC236}">
                <a16:creationId xmlns:a16="http://schemas.microsoft.com/office/drawing/2014/main" id="{2AB6C771-C6E4-96E3-D8A0-F1D250F1047B}"/>
              </a:ext>
            </a:extLst>
          </p:cNvPr>
          <p:cNvSpPr/>
          <p:nvPr/>
        </p:nvSpPr>
        <p:spPr>
          <a:xfrm>
            <a:off x="3769712" y="4175028"/>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4" name="Sun 13">
            <a:extLst>
              <a:ext uri="{FF2B5EF4-FFF2-40B4-BE49-F238E27FC236}">
                <a16:creationId xmlns:a16="http://schemas.microsoft.com/office/drawing/2014/main" id="{DFC45643-B079-D30E-ED30-A1ACD116B3B7}"/>
              </a:ext>
            </a:extLst>
          </p:cNvPr>
          <p:cNvSpPr/>
          <p:nvPr/>
        </p:nvSpPr>
        <p:spPr>
          <a:xfrm>
            <a:off x="2596232" y="4418868"/>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Sun 14">
            <a:extLst>
              <a:ext uri="{FF2B5EF4-FFF2-40B4-BE49-F238E27FC236}">
                <a16:creationId xmlns:a16="http://schemas.microsoft.com/office/drawing/2014/main" id="{398C6707-13EF-0461-11C0-446B68C05DD7}"/>
              </a:ext>
            </a:extLst>
          </p:cNvPr>
          <p:cNvSpPr/>
          <p:nvPr/>
        </p:nvSpPr>
        <p:spPr>
          <a:xfrm>
            <a:off x="1422752" y="3611148"/>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6" name="Sun 15">
            <a:extLst>
              <a:ext uri="{FF2B5EF4-FFF2-40B4-BE49-F238E27FC236}">
                <a16:creationId xmlns:a16="http://schemas.microsoft.com/office/drawing/2014/main" id="{9BA43AC9-C0B3-386A-4210-B87560701394}"/>
              </a:ext>
            </a:extLst>
          </p:cNvPr>
          <p:cNvSpPr/>
          <p:nvPr/>
        </p:nvSpPr>
        <p:spPr>
          <a:xfrm>
            <a:off x="4287872" y="120322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Sun 16">
            <a:extLst>
              <a:ext uri="{FF2B5EF4-FFF2-40B4-BE49-F238E27FC236}">
                <a16:creationId xmlns:a16="http://schemas.microsoft.com/office/drawing/2014/main" id="{AC2A7081-414A-F8E4-8266-4516ECFB2307}"/>
              </a:ext>
            </a:extLst>
          </p:cNvPr>
          <p:cNvSpPr/>
          <p:nvPr/>
        </p:nvSpPr>
        <p:spPr>
          <a:xfrm>
            <a:off x="5745247" y="1249486"/>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Sun 17">
            <a:extLst>
              <a:ext uri="{FF2B5EF4-FFF2-40B4-BE49-F238E27FC236}">
                <a16:creationId xmlns:a16="http://schemas.microsoft.com/office/drawing/2014/main" id="{97B22BC1-61BE-297C-2A53-4B203983379A}"/>
              </a:ext>
            </a:extLst>
          </p:cNvPr>
          <p:cNvSpPr/>
          <p:nvPr/>
        </p:nvSpPr>
        <p:spPr>
          <a:xfrm>
            <a:off x="7594952" y="2468148"/>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9" name="Sun 18">
            <a:extLst>
              <a:ext uri="{FF2B5EF4-FFF2-40B4-BE49-F238E27FC236}">
                <a16:creationId xmlns:a16="http://schemas.microsoft.com/office/drawing/2014/main" id="{410613A8-C3B1-EC8C-3D9E-752483691C46}"/>
              </a:ext>
            </a:extLst>
          </p:cNvPr>
          <p:cNvSpPr/>
          <p:nvPr/>
        </p:nvSpPr>
        <p:spPr>
          <a:xfrm>
            <a:off x="6076797" y="2022265"/>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Sun 19">
            <a:extLst>
              <a:ext uri="{FF2B5EF4-FFF2-40B4-BE49-F238E27FC236}">
                <a16:creationId xmlns:a16="http://schemas.microsoft.com/office/drawing/2014/main" id="{2E27CCAF-B979-FCBC-71A2-28865977D6B1}"/>
              </a:ext>
            </a:extLst>
          </p:cNvPr>
          <p:cNvSpPr/>
          <p:nvPr/>
        </p:nvSpPr>
        <p:spPr>
          <a:xfrm>
            <a:off x="4882232" y="2818668"/>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1" name="Sun 20">
            <a:extLst>
              <a:ext uri="{FF2B5EF4-FFF2-40B4-BE49-F238E27FC236}">
                <a16:creationId xmlns:a16="http://schemas.microsoft.com/office/drawing/2014/main" id="{1B84BF72-FBAD-E372-F68D-BA45870AB3FD}"/>
              </a:ext>
            </a:extLst>
          </p:cNvPr>
          <p:cNvSpPr/>
          <p:nvPr/>
        </p:nvSpPr>
        <p:spPr>
          <a:xfrm>
            <a:off x="6821503" y="653434"/>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2" name="Sun 21">
            <a:extLst>
              <a:ext uri="{FF2B5EF4-FFF2-40B4-BE49-F238E27FC236}">
                <a16:creationId xmlns:a16="http://schemas.microsoft.com/office/drawing/2014/main" id="{2FF58651-E6EC-EC6C-9EDF-09E14B87F5E4}"/>
              </a:ext>
            </a:extLst>
          </p:cNvPr>
          <p:cNvSpPr/>
          <p:nvPr/>
        </p:nvSpPr>
        <p:spPr>
          <a:xfrm>
            <a:off x="7923888" y="1511969"/>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3" name="Sun 22">
            <a:extLst>
              <a:ext uri="{FF2B5EF4-FFF2-40B4-BE49-F238E27FC236}">
                <a16:creationId xmlns:a16="http://schemas.microsoft.com/office/drawing/2014/main" id="{C39B513D-D54F-524D-04ED-F04D28565F8C}"/>
              </a:ext>
            </a:extLst>
          </p:cNvPr>
          <p:cNvSpPr/>
          <p:nvPr/>
        </p:nvSpPr>
        <p:spPr>
          <a:xfrm>
            <a:off x="6699243" y="1702181"/>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4" name="Sun 23">
            <a:extLst>
              <a:ext uri="{FF2B5EF4-FFF2-40B4-BE49-F238E27FC236}">
                <a16:creationId xmlns:a16="http://schemas.microsoft.com/office/drawing/2014/main" id="{602B3019-F541-6E84-2B79-262507392AB6}"/>
              </a:ext>
            </a:extLst>
          </p:cNvPr>
          <p:cNvSpPr/>
          <p:nvPr/>
        </p:nvSpPr>
        <p:spPr>
          <a:xfrm>
            <a:off x="5477697" y="866316"/>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5" name="Sun 24">
            <a:extLst>
              <a:ext uri="{FF2B5EF4-FFF2-40B4-BE49-F238E27FC236}">
                <a16:creationId xmlns:a16="http://schemas.microsoft.com/office/drawing/2014/main" id="{A7F60540-01EA-9E7C-A794-EA7A208DEBC3}"/>
              </a:ext>
            </a:extLst>
          </p:cNvPr>
          <p:cNvSpPr/>
          <p:nvPr/>
        </p:nvSpPr>
        <p:spPr>
          <a:xfrm>
            <a:off x="7762545" y="4175384"/>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6" name="Sun 25">
            <a:extLst>
              <a:ext uri="{FF2B5EF4-FFF2-40B4-BE49-F238E27FC236}">
                <a16:creationId xmlns:a16="http://schemas.microsoft.com/office/drawing/2014/main" id="{1E2ED268-CEF5-81D0-8A38-368BFE71F3FE}"/>
              </a:ext>
            </a:extLst>
          </p:cNvPr>
          <p:cNvSpPr/>
          <p:nvPr/>
        </p:nvSpPr>
        <p:spPr>
          <a:xfrm>
            <a:off x="9219786" y="4212783"/>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7" name="Sun 26">
            <a:extLst>
              <a:ext uri="{FF2B5EF4-FFF2-40B4-BE49-F238E27FC236}">
                <a16:creationId xmlns:a16="http://schemas.microsoft.com/office/drawing/2014/main" id="{541D770E-B53E-6F8F-85CC-A1EC11AE5F69}"/>
              </a:ext>
            </a:extLst>
          </p:cNvPr>
          <p:cNvSpPr/>
          <p:nvPr/>
        </p:nvSpPr>
        <p:spPr>
          <a:xfrm>
            <a:off x="11120125" y="5451825"/>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8" name="Sun 27">
            <a:extLst>
              <a:ext uri="{FF2B5EF4-FFF2-40B4-BE49-F238E27FC236}">
                <a16:creationId xmlns:a16="http://schemas.microsoft.com/office/drawing/2014/main" id="{546C78D1-5E41-450C-5399-4CEE7A78F59F}"/>
              </a:ext>
            </a:extLst>
          </p:cNvPr>
          <p:cNvSpPr/>
          <p:nvPr/>
        </p:nvSpPr>
        <p:spPr>
          <a:xfrm>
            <a:off x="9573820" y="5059625"/>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9" name="Sun 28">
            <a:extLst>
              <a:ext uri="{FF2B5EF4-FFF2-40B4-BE49-F238E27FC236}">
                <a16:creationId xmlns:a16="http://schemas.microsoft.com/office/drawing/2014/main" id="{348369A9-386A-D8CC-08CC-04C8BDC62D1E}"/>
              </a:ext>
            </a:extLst>
          </p:cNvPr>
          <p:cNvSpPr/>
          <p:nvPr/>
        </p:nvSpPr>
        <p:spPr>
          <a:xfrm>
            <a:off x="8324949" y="5719316"/>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0" name="Sun 29">
            <a:extLst>
              <a:ext uri="{FF2B5EF4-FFF2-40B4-BE49-F238E27FC236}">
                <a16:creationId xmlns:a16="http://schemas.microsoft.com/office/drawing/2014/main" id="{4E18BB66-6BD7-C221-1208-1D952E79674B}"/>
              </a:ext>
            </a:extLst>
          </p:cNvPr>
          <p:cNvSpPr/>
          <p:nvPr/>
        </p:nvSpPr>
        <p:spPr>
          <a:xfrm>
            <a:off x="10230002" y="3652901"/>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1" name="Sun 30">
            <a:extLst>
              <a:ext uri="{FF2B5EF4-FFF2-40B4-BE49-F238E27FC236}">
                <a16:creationId xmlns:a16="http://schemas.microsoft.com/office/drawing/2014/main" id="{0503140B-8E35-F425-FB67-CE76B783A230}"/>
              </a:ext>
            </a:extLst>
          </p:cNvPr>
          <p:cNvSpPr/>
          <p:nvPr/>
        </p:nvSpPr>
        <p:spPr>
          <a:xfrm>
            <a:off x="11339330" y="4485796"/>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2" name="Sun 31">
            <a:extLst>
              <a:ext uri="{FF2B5EF4-FFF2-40B4-BE49-F238E27FC236}">
                <a16:creationId xmlns:a16="http://schemas.microsoft.com/office/drawing/2014/main" id="{AE20CCD9-94B5-B8F6-4AD7-CA6213EFB327}"/>
              </a:ext>
            </a:extLst>
          </p:cNvPr>
          <p:cNvSpPr/>
          <p:nvPr/>
        </p:nvSpPr>
        <p:spPr>
          <a:xfrm>
            <a:off x="10157879" y="4687919"/>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3" name="Sun 32">
            <a:extLst>
              <a:ext uri="{FF2B5EF4-FFF2-40B4-BE49-F238E27FC236}">
                <a16:creationId xmlns:a16="http://schemas.microsoft.com/office/drawing/2014/main" id="{7CC87B81-F17D-56A1-9036-DC3D065F02BE}"/>
              </a:ext>
            </a:extLst>
          </p:cNvPr>
          <p:cNvSpPr/>
          <p:nvPr/>
        </p:nvSpPr>
        <p:spPr>
          <a:xfrm>
            <a:off x="8886494" y="3926374"/>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39" name="Straight Arrow Connector 38">
            <a:extLst>
              <a:ext uri="{FF2B5EF4-FFF2-40B4-BE49-F238E27FC236}">
                <a16:creationId xmlns:a16="http://schemas.microsoft.com/office/drawing/2014/main" id="{660B77C3-BEEA-FD33-3A5B-D424D9A8BCB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CBA730-BB3F-60AB-D6AA-A47FE5385C06}"/>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3F42A3-B406-9D25-5895-5E143F5DB40F}"/>
              </a:ext>
            </a:extLst>
          </p:cNvPr>
          <p:cNvSpPr txBox="1"/>
          <p:nvPr/>
        </p:nvSpPr>
        <p:spPr>
          <a:xfrm>
            <a:off x="2266797" y="1203228"/>
            <a:ext cx="720069" cy="584775"/>
          </a:xfrm>
          <a:prstGeom prst="rect">
            <a:avLst/>
          </a:prstGeom>
          <a:noFill/>
        </p:spPr>
        <p:txBody>
          <a:bodyPr wrap="none" rtlCol="0">
            <a:spAutoFit/>
          </a:bodyPr>
          <a:lstStyle/>
          <a:p>
            <a:r>
              <a:rPr lang="en-CL" sz="3200" dirty="0">
                <a:solidFill>
                  <a:schemeClr val="bg1"/>
                </a:solidFill>
              </a:rPr>
              <a:t>H</a:t>
            </a:r>
            <a:r>
              <a:rPr lang="en-CL" sz="3200" baseline="-25000" dirty="0">
                <a:solidFill>
                  <a:schemeClr val="bg1"/>
                </a:solidFill>
              </a:rPr>
              <a:t>12</a:t>
            </a:r>
          </a:p>
        </p:txBody>
      </p:sp>
      <p:sp>
        <p:nvSpPr>
          <p:cNvPr id="42" name="TextBox 41">
            <a:extLst>
              <a:ext uri="{FF2B5EF4-FFF2-40B4-BE49-F238E27FC236}">
                <a16:creationId xmlns:a16="http://schemas.microsoft.com/office/drawing/2014/main" id="{50B26C16-64C7-ADDC-CA8C-1C11C708FFFA}"/>
              </a:ext>
            </a:extLst>
          </p:cNvPr>
          <p:cNvSpPr txBox="1"/>
          <p:nvPr/>
        </p:nvSpPr>
        <p:spPr>
          <a:xfrm>
            <a:off x="9530199" y="1729877"/>
            <a:ext cx="720069" cy="584775"/>
          </a:xfrm>
          <a:prstGeom prst="rect">
            <a:avLst/>
          </a:prstGeom>
          <a:noFill/>
        </p:spPr>
        <p:txBody>
          <a:bodyPr wrap="none" rtlCol="0">
            <a:spAutoFit/>
          </a:bodyPr>
          <a:lstStyle/>
          <a:p>
            <a:r>
              <a:rPr lang="en-CL" sz="3200" dirty="0">
                <a:solidFill>
                  <a:schemeClr val="bg1"/>
                </a:solidFill>
              </a:rPr>
              <a:t>H</a:t>
            </a:r>
            <a:r>
              <a:rPr lang="en-CL" sz="3200" baseline="-25000" dirty="0">
                <a:solidFill>
                  <a:schemeClr val="bg1"/>
                </a:solidFill>
              </a:rPr>
              <a:t>23</a:t>
            </a:r>
          </a:p>
        </p:txBody>
      </p:sp>
    </p:spTree>
    <p:extLst>
      <p:ext uri="{BB962C8B-B14F-4D97-AF65-F5344CB8AC3E}">
        <p14:creationId xmlns:p14="http://schemas.microsoft.com/office/powerpoint/2010/main" val="2033467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3: Calibración de cada cámara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077218"/>
          </a:xfrm>
          <a:prstGeom prst="rect">
            <a:avLst/>
          </a:prstGeom>
          <a:noFill/>
        </p:spPr>
        <p:txBody>
          <a:bodyPr wrap="square" rtlCol="0">
            <a:spAutoFit/>
          </a:bodyPr>
          <a:lstStyle/>
          <a:p>
            <a:r>
              <a:rPr lang="en-CL" sz="3200" dirty="0"/>
              <a:t>A partir de los puntos (B) calibre la cámara para cada imagen.</a:t>
            </a:r>
          </a:p>
        </p:txBody>
      </p:sp>
    </p:spTree>
    <p:extLst>
      <p:ext uri="{BB962C8B-B14F-4D97-AF65-F5344CB8AC3E}">
        <p14:creationId xmlns:p14="http://schemas.microsoft.com/office/powerpoint/2010/main" val="3151749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455</Words>
  <Application>Microsoft Macintosh PowerPoint</Application>
  <PresentationFormat>Widescreen</PresentationFormat>
  <Paragraphs>41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Proyecto 01: Realidad Virtual</vt:lpstr>
      <vt:lpstr>PASO 1: Adquisición de Imágenes</vt:lpstr>
      <vt:lpstr>PowerPoint Presentation</vt:lpstr>
      <vt:lpstr>PowerPoint Presentation</vt:lpstr>
      <vt:lpstr>PowerPoint Presentation</vt:lpstr>
      <vt:lpstr>PASO 1: Adquisición de Imágenes</vt:lpstr>
      <vt:lpstr>PASO 2: Homografías entre las imágenes </vt:lpstr>
      <vt:lpstr>PowerPoint Presentation</vt:lpstr>
      <vt:lpstr>PASO 3: Calibración de cada cámara </vt:lpstr>
      <vt:lpstr>PowerPoint Presentation</vt:lpstr>
      <vt:lpstr>PASO 4: Creación de objeto virtual </vt:lpstr>
      <vt:lpstr>PowerPoint Presentation</vt:lpstr>
      <vt:lpstr>PowerPoint Presentation</vt:lpstr>
      <vt:lpstr>PASO 5: Proyección de una foto en la TV </vt:lpstr>
      <vt:lpstr>PowerPoint Presentation</vt:lpstr>
      <vt:lpstr>PowerPoint Presentation</vt:lpstr>
      <vt:lpstr>PASO 6: Generación de video de 1 a 3 </vt:lpstr>
      <vt:lpstr>PowerPoint Presentation</vt:lpstr>
      <vt:lpstr>PASO 7: Generación de video de Pelota </vt:lpstr>
      <vt:lpstr>PowerPoint Presentation</vt:lpstr>
      <vt:lpstr>PASO 8: Proyección de un video en la TV </vt:lpstr>
      <vt:lpstr>PASO 9: Simulación en cada imagen </vt:lpstr>
      <vt:lpstr>PASO 10: Simulación final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01: Realidad Virtual</dc:title>
  <dc:creator>Domingo Mery</dc:creator>
  <cp:lastModifiedBy>Domingo Mery</cp:lastModifiedBy>
  <cp:revision>3</cp:revision>
  <dcterms:created xsi:type="dcterms:W3CDTF">2022-08-29T12:42:38Z</dcterms:created>
  <dcterms:modified xsi:type="dcterms:W3CDTF">2022-08-29T16:29:17Z</dcterms:modified>
</cp:coreProperties>
</file>